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5"/>
  </p:normalViewPr>
  <p:slideViewPr>
    <p:cSldViewPr snapToGrid="0" snapToObjects="1">
      <p:cViewPr>
        <p:scale>
          <a:sx n="87" d="100"/>
          <a:sy n="87" d="100"/>
        </p:scale>
        <p:origin x="2288" y="1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04DDE-33CB-8B45-9ECF-E6D78C7A38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5C4F4B-7170-4C42-A0FC-A2379DA8A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4BE94-ACF9-3847-B724-DAC1766F4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23CD-50F6-CF44-A5C2-3690A1FDED69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08650-BD0F-1B4A-8E0C-65580EDE1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78E05-89C1-024C-AF52-86323EF46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4879-539F-4A42-B13F-A47CA6B5D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1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17D2F-97AB-D944-9171-DF82726A8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B4E69-CA71-1D4E-AE5F-580951673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EBDC3-E20F-5840-B6A0-084BE36AA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23CD-50F6-CF44-A5C2-3690A1FDED69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104F3-2B19-664E-A918-7F57217F5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2E6C3-19A1-794E-9E51-5157E36BE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4879-539F-4A42-B13F-A47CA6B5D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9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BD2264-A70F-3E4C-8A22-B3F4C671B6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5C6CEE-C6E1-1E48-8913-68092EE65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53FEB-50E8-974A-8CF9-7727923D5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23CD-50F6-CF44-A5C2-3690A1FDED69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FEA50-4120-1244-AB37-4EED5BB31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F8C61-64C1-CB43-A23E-B5BB146A2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4879-539F-4A42-B13F-A47CA6B5D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4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EEBC4-046F-4C4A-9014-5D6D65177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737B5-6735-B643-922E-BAD273220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BDC59-3FA6-8440-AB91-08E905F8C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23CD-50F6-CF44-A5C2-3690A1FDED69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F9AC9-575B-7E4F-9A8E-049AE9EBA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D39EF-BC9A-934A-BB1E-565108DA8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4879-539F-4A42-B13F-A47CA6B5D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3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8B2CF-D4CA-4A4A-910A-3E8A0C6F7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E5CBE-7977-0041-8694-FE8BDDE51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C6B-76EB-2545-AA07-A6883256E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23CD-50F6-CF44-A5C2-3690A1FDED69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A74BD-B3C5-E845-9285-76D1B1A7B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F9774-EB03-5649-AA7A-B167ABDF0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4879-539F-4A42-B13F-A47CA6B5D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73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C41FB-F139-4648-BAF5-A4F186D95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3AEEC-12D2-504B-8BC6-E69CD34D6F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95E598-19A2-354A-B417-D41EE135A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CF788-75AE-014C-95F1-5DF7E9B03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23CD-50F6-CF44-A5C2-3690A1FDED69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2F929-A2E6-634B-99E3-AE493204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33C91E-4C26-124C-8996-AED49A295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4879-539F-4A42-B13F-A47CA6B5D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3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5B713-3192-064B-B483-0E79B1E8E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2FB88-3EDE-EA4A-8C5D-4EAF48EDE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EF8E5-C493-B540-9F7D-14F050B4F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631D1D-9A6D-7C43-BEAF-350E245F74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0DCBAD-7036-A241-9CB3-99004A4C68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ACEE53-08AD-034D-BB93-7AAC37D64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23CD-50F6-CF44-A5C2-3690A1FDED69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660B51-7886-084F-9035-826DCCEA5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6A9FB9-C363-2C4F-A931-6414190F1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4879-539F-4A42-B13F-A47CA6B5D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63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22124-60DB-1D44-B88A-1DBABFFE5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CC1300-AE1A-1441-BC6C-0C2208AAD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23CD-50F6-CF44-A5C2-3690A1FDED69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590F37-E97D-DB48-BDF1-D411C0DEC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1000D4-CE67-EF4F-B929-56491E309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4879-539F-4A42-B13F-A47CA6B5D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7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F452B9-3712-ED48-B277-6946FCD6C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23CD-50F6-CF44-A5C2-3690A1FDED69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09131C-8F16-C24F-86BB-4689D83AE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32DFF-297F-CF4C-9EC6-E271761A0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4879-539F-4A42-B13F-A47CA6B5D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00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78B76-EEDD-8A49-BEB9-5E44466E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AE44C-B625-3047-B831-C7B96677A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14A411-0964-1845-895D-33BD2C8D4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A44F77-7022-9B41-9801-A1FED2DA0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23CD-50F6-CF44-A5C2-3690A1FDED69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8D0DA-5C77-3E45-9CD5-452867E07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EAF145-31E6-FD43-A886-8238BEE55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4879-539F-4A42-B13F-A47CA6B5D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25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2E9B6-37BA-8344-91EC-0AEF3602D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51E8E-8327-F94E-B10D-531012DB9C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2609D-34D4-1342-B018-A6D2C84E9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36F1B-49D9-BC4E-82E0-907C85C46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F23CD-50F6-CF44-A5C2-3690A1FDED69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F09BC-B80B-4343-8BFF-2BE9C65CE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AF873-966C-5147-91C4-CCEA2D1A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4879-539F-4A42-B13F-A47CA6B5D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0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0F0146-4446-334D-BFF6-4CEFE6156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ADD58-C85E-7E48-8A50-B3742E8C3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F45B6-EA29-0C4F-8E7C-9786490244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F23CD-50F6-CF44-A5C2-3690A1FDED69}" type="datetimeFigureOut">
              <a:rPr lang="en-US" smtClean="0"/>
              <a:t>11/22/19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56902-24EE-1C4D-B5A0-B72D33B576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98A4B-5B03-F94A-9913-F14CADC599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44879-539F-4A42-B13F-A47CA6B5D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7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A122E8-AC36-3946-BE6F-1E120928DC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55" t="6881" r="14168" b="29463"/>
          <a:stretch/>
        </p:blipFill>
        <p:spPr>
          <a:xfrm>
            <a:off x="2064773" y="113513"/>
            <a:ext cx="7964129" cy="67444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FA21CF-7A5B-C842-8260-F9F2F3253194}"/>
              </a:ext>
            </a:extLst>
          </p:cNvPr>
          <p:cNvSpPr txBox="1"/>
          <p:nvPr/>
        </p:nvSpPr>
        <p:spPr>
          <a:xfrm>
            <a:off x="214649" y="113513"/>
            <a:ext cx="2485937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Landing page</a:t>
            </a:r>
          </a:p>
          <a:p>
            <a:r>
              <a:rPr lang="en-US" sz="1200" dirty="0"/>
              <a:t>Before selecting category / searching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B417D4D-C37C-A04D-8FAC-04FAD48AD99F}"/>
              </a:ext>
            </a:extLst>
          </p:cNvPr>
          <p:cNvCxnSpPr/>
          <p:nvPr/>
        </p:nvCxnSpPr>
        <p:spPr>
          <a:xfrm flipH="1">
            <a:off x="9173497" y="471948"/>
            <a:ext cx="7226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B620A46-9C57-3649-8314-AB6D8223788F}"/>
              </a:ext>
            </a:extLst>
          </p:cNvPr>
          <p:cNvSpPr txBox="1"/>
          <p:nvPr/>
        </p:nvSpPr>
        <p:spPr>
          <a:xfrm>
            <a:off x="9896168" y="359103"/>
            <a:ext cx="880369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Red border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5B6825C-CEBF-3145-9F8B-DD34FBF93027}"/>
              </a:ext>
            </a:extLst>
          </p:cNvPr>
          <p:cNvCxnSpPr>
            <a:cxnSpLocks/>
          </p:cNvCxnSpPr>
          <p:nvPr/>
        </p:nvCxnSpPr>
        <p:spPr>
          <a:xfrm flipH="1">
            <a:off x="8588478" y="958645"/>
            <a:ext cx="304799" cy="240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4ABD3C4-542A-4549-B0BE-C1D1E683C143}"/>
              </a:ext>
            </a:extLst>
          </p:cNvPr>
          <p:cNvSpPr txBox="1"/>
          <p:nvPr/>
        </p:nvSpPr>
        <p:spPr>
          <a:xfrm>
            <a:off x="8893277" y="692551"/>
            <a:ext cx="2518638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Show SORT BY above searching result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2A45AEA-1DD5-294B-AF41-4EBD1C75BCF5}"/>
              </a:ext>
            </a:extLst>
          </p:cNvPr>
          <p:cNvCxnSpPr>
            <a:cxnSpLocks/>
          </p:cNvCxnSpPr>
          <p:nvPr/>
        </p:nvCxnSpPr>
        <p:spPr>
          <a:xfrm flipH="1">
            <a:off x="8981767" y="1190152"/>
            <a:ext cx="386707" cy="52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C57FA9B-98FC-5D47-8FB1-E8E83A587655}"/>
              </a:ext>
            </a:extLst>
          </p:cNvPr>
          <p:cNvSpPr txBox="1"/>
          <p:nvPr/>
        </p:nvSpPr>
        <p:spPr>
          <a:xfrm>
            <a:off x="9337396" y="1103895"/>
            <a:ext cx="102002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Put input box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04D43C-7736-0949-85DE-BDE59D87BECD}"/>
              </a:ext>
            </a:extLst>
          </p:cNvPr>
          <p:cNvSpPr txBox="1"/>
          <p:nvPr/>
        </p:nvSpPr>
        <p:spPr>
          <a:xfrm>
            <a:off x="4620805" y="3374519"/>
            <a:ext cx="285206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Irregular size (no need to fix at 12 boxes)</a:t>
            </a:r>
          </a:p>
          <a:p>
            <a:r>
              <a:rPr lang="en-US" sz="1200" dirty="0"/>
              <a:t>After fade out, replace with another image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8B84420-B7D4-CA41-AB95-FC99BF5D9F74}"/>
              </a:ext>
            </a:extLst>
          </p:cNvPr>
          <p:cNvCxnSpPr>
            <a:cxnSpLocks/>
          </p:cNvCxnSpPr>
          <p:nvPr/>
        </p:nvCxnSpPr>
        <p:spPr>
          <a:xfrm flipH="1">
            <a:off x="7279515" y="6541982"/>
            <a:ext cx="6551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BDEED48-3D85-1F4B-935E-1C8D84B5356C}"/>
              </a:ext>
            </a:extLst>
          </p:cNvPr>
          <p:cNvSpPr txBox="1"/>
          <p:nvPr/>
        </p:nvSpPr>
        <p:spPr>
          <a:xfrm>
            <a:off x="7873254" y="6403482"/>
            <a:ext cx="2611228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No need to show pages before filtering</a:t>
            </a:r>
          </a:p>
        </p:txBody>
      </p:sp>
    </p:spTree>
    <p:extLst>
      <p:ext uri="{BB962C8B-B14F-4D97-AF65-F5344CB8AC3E}">
        <p14:creationId xmlns:p14="http://schemas.microsoft.com/office/powerpoint/2010/main" val="3108942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C2B010-5377-744C-B38D-C6B190C80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14" y="0"/>
            <a:ext cx="718457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01C7F7-1C7C-2A43-89F3-1D8F621A8DC7}"/>
              </a:ext>
            </a:extLst>
          </p:cNvPr>
          <p:cNvSpPr txBox="1"/>
          <p:nvPr/>
        </p:nvSpPr>
        <p:spPr>
          <a:xfrm>
            <a:off x="9688285" y="1364450"/>
            <a:ext cx="250371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Instead of checking the “checked ok” content, the logic will be check for fields that have issues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D8A124-7355-B84B-AB79-9EF6113DA18B}"/>
              </a:ext>
            </a:extLst>
          </p:cNvPr>
          <p:cNvSpPr txBox="1"/>
          <p:nvPr/>
        </p:nvSpPr>
        <p:spPr>
          <a:xfrm>
            <a:off x="1856540" y="2519741"/>
            <a:ext cx="250371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If user is updating content, can the CMS show which content has been updated?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96BF45-3E14-A344-B89E-F05BF22246C3}"/>
              </a:ext>
            </a:extLst>
          </p:cNvPr>
          <p:cNvSpPr txBox="1"/>
          <p:nvPr/>
        </p:nvSpPr>
        <p:spPr>
          <a:xfrm>
            <a:off x="214649" y="113513"/>
            <a:ext cx="468398" cy="2769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CMS</a:t>
            </a:r>
          </a:p>
        </p:txBody>
      </p:sp>
    </p:spTree>
    <p:extLst>
      <p:ext uri="{BB962C8B-B14F-4D97-AF65-F5344CB8AC3E}">
        <p14:creationId xmlns:p14="http://schemas.microsoft.com/office/powerpoint/2010/main" val="1594519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BA19C88-C2C3-C44A-86DC-3BC49DC07D9D}"/>
              </a:ext>
            </a:extLst>
          </p:cNvPr>
          <p:cNvSpPr txBox="1"/>
          <p:nvPr/>
        </p:nvSpPr>
        <p:spPr>
          <a:xfrm>
            <a:off x="214649" y="113513"/>
            <a:ext cx="468398" cy="2769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CMS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F39778-A795-C64B-BD27-F760F2F58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450" y="1403350"/>
            <a:ext cx="7023100" cy="4051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5DF122-6E1D-D643-9E4F-660AC3606A34}"/>
              </a:ext>
            </a:extLst>
          </p:cNvPr>
          <p:cNvSpPr txBox="1"/>
          <p:nvPr/>
        </p:nvSpPr>
        <p:spPr>
          <a:xfrm>
            <a:off x="1081870" y="1723328"/>
            <a:ext cx="250371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No need to preview for successful applicants, only embed it to the rejected one </a:t>
            </a:r>
          </a:p>
        </p:txBody>
      </p:sp>
    </p:spTree>
    <p:extLst>
      <p:ext uri="{BB962C8B-B14F-4D97-AF65-F5344CB8AC3E}">
        <p14:creationId xmlns:p14="http://schemas.microsoft.com/office/powerpoint/2010/main" val="3857665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D1E3D6-0DB6-1C4D-AFBD-A683D30E1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647" y="0"/>
            <a:ext cx="7764163" cy="6750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5B56207-B86A-0240-B1D5-F9554062ED2F}"/>
              </a:ext>
            </a:extLst>
          </p:cNvPr>
          <p:cNvCxnSpPr>
            <a:cxnSpLocks/>
          </p:cNvCxnSpPr>
          <p:nvPr/>
        </p:nvCxnSpPr>
        <p:spPr>
          <a:xfrm flipH="1">
            <a:off x="8996516" y="1607576"/>
            <a:ext cx="5456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4A3A39C-DD5B-8E46-9FF6-19D5006F3E91}"/>
              </a:ext>
            </a:extLst>
          </p:cNvPr>
          <p:cNvSpPr txBox="1"/>
          <p:nvPr/>
        </p:nvSpPr>
        <p:spPr>
          <a:xfrm>
            <a:off x="9542206" y="1400474"/>
            <a:ext cx="2518638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Show SORT BY above searching result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F60FA8-BA40-BD45-9046-D0E04A086ADC}"/>
              </a:ext>
            </a:extLst>
          </p:cNvPr>
          <p:cNvSpPr txBox="1"/>
          <p:nvPr/>
        </p:nvSpPr>
        <p:spPr>
          <a:xfrm>
            <a:off x="3881119" y="3463492"/>
            <a:ext cx="451848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After clicking category, the original images all fade out,</a:t>
            </a:r>
          </a:p>
          <a:p>
            <a:r>
              <a:rPr lang="en-US" sz="1200" dirty="0"/>
              <a:t>12 boxes appears (alphabetical order?), show page number on below,</a:t>
            </a:r>
          </a:p>
          <a:p>
            <a:r>
              <a:rPr lang="en-US" sz="1200" dirty="0"/>
              <a:t>select category: ALL by default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D9667B-118E-8343-8C67-E262613C11F5}"/>
              </a:ext>
            </a:extLst>
          </p:cNvPr>
          <p:cNvSpPr txBox="1"/>
          <p:nvPr/>
        </p:nvSpPr>
        <p:spPr>
          <a:xfrm>
            <a:off x="214649" y="113513"/>
            <a:ext cx="1569789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Landing page</a:t>
            </a:r>
          </a:p>
          <a:p>
            <a:r>
              <a:rPr lang="en-US" sz="1200" dirty="0"/>
              <a:t>After clicking category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5DB868-0A82-654F-BFBC-1C4C91B9BA2C}"/>
              </a:ext>
            </a:extLst>
          </p:cNvPr>
          <p:cNvSpPr txBox="1"/>
          <p:nvPr/>
        </p:nvSpPr>
        <p:spPr>
          <a:xfrm>
            <a:off x="2861096" y="823315"/>
            <a:ext cx="94949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Big category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54DBF5-9405-664B-B899-97F0FD78C748}"/>
              </a:ext>
            </a:extLst>
          </p:cNvPr>
          <p:cNvSpPr txBox="1"/>
          <p:nvPr/>
        </p:nvSpPr>
        <p:spPr>
          <a:xfrm>
            <a:off x="2861096" y="1261974"/>
            <a:ext cx="322043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Small category (appear after choosing a big cate)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66D657-B14E-134E-A87E-FF3E186DACA7}"/>
              </a:ext>
            </a:extLst>
          </p:cNvPr>
          <p:cNvSpPr txBox="1"/>
          <p:nvPr/>
        </p:nvSpPr>
        <p:spPr>
          <a:xfrm>
            <a:off x="2861095" y="1700633"/>
            <a:ext cx="67903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When choosing Big / Small cate, an option of “fine-tune your search” appear, when clicking on the button,</a:t>
            </a:r>
          </a:p>
          <a:p>
            <a:r>
              <a:rPr lang="en-US" sz="1200" dirty="0"/>
              <a:t>an input box with grey reminder text shows up (e.g. enter keyword / company name etc. 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D29DE24-0343-8B47-A0C8-30556B4D2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49" y="4687778"/>
            <a:ext cx="4432300" cy="749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D5143E9-22FD-6148-BE7B-3414ECC95F6A}"/>
              </a:ext>
            </a:extLst>
          </p:cNvPr>
          <p:cNvSpPr txBox="1"/>
          <p:nvPr/>
        </p:nvSpPr>
        <p:spPr>
          <a:xfrm>
            <a:off x="524797" y="5444788"/>
            <a:ext cx="535999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Please note that keyword for “fine-tune your search” will also show here in grey</a:t>
            </a:r>
          </a:p>
        </p:txBody>
      </p:sp>
    </p:spTree>
    <p:extLst>
      <p:ext uri="{BB962C8B-B14F-4D97-AF65-F5344CB8AC3E}">
        <p14:creationId xmlns:p14="http://schemas.microsoft.com/office/powerpoint/2010/main" val="3711506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ADB11A-A146-D544-A9AE-B145C92B3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374" y="0"/>
            <a:ext cx="10201511" cy="675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6EEBD5-7F02-B94E-AC6C-FE3A2A41974F}"/>
              </a:ext>
            </a:extLst>
          </p:cNvPr>
          <p:cNvSpPr txBox="1"/>
          <p:nvPr/>
        </p:nvSpPr>
        <p:spPr>
          <a:xfrm>
            <a:off x="214649" y="113513"/>
            <a:ext cx="1131335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Landing page</a:t>
            </a:r>
          </a:p>
          <a:p>
            <a:r>
              <a:rPr lang="en-US" sz="1200" dirty="0"/>
              <a:t>After searching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487719-0A00-5745-807D-53F4521F228B}"/>
              </a:ext>
            </a:extLst>
          </p:cNvPr>
          <p:cNvSpPr txBox="1"/>
          <p:nvPr/>
        </p:nvSpPr>
        <p:spPr>
          <a:xfrm>
            <a:off x="3792629" y="3051834"/>
            <a:ext cx="5182444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After inputting content on search box, all images fade out, until user click search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494C0A-097C-BC47-88C9-A65542F45373}"/>
              </a:ext>
            </a:extLst>
          </p:cNvPr>
          <p:cNvSpPr txBox="1"/>
          <p:nvPr/>
        </p:nvSpPr>
        <p:spPr>
          <a:xfrm>
            <a:off x="3792629" y="3587692"/>
            <a:ext cx="576683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Please also note that if user search “ABC”, company with either name / info including ABC</a:t>
            </a:r>
          </a:p>
          <a:p>
            <a:r>
              <a:rPr lang="en-US" sz="1200" dirty="0"/>
              <a:t>can be searched</a:t>
            </a:r>
          </a:p>
        </p:txBody>
      </p:sp>
    </p:spTree>
    <p:extLst>
      <p:ext uri="{BB962C8B-B14F-4D97-AF65-F5344CB8AC3E}">
        <p14:creationId xmlns:p14="http://schemas.microsoft.com/office/powerpoint/2010/main" val="2846779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17D48B-56E9-354C-815E-471B814E6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011"/>
            <a:ext cx="12192000" cy="56719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84D101-F2C2-2540-8FAD-4E64018ADBA2}"/>
              </a:ext>
            </a:extLst>
          </p:cNvPr>
          <p:cNvSpPr txBox="1"/>
          <p:nvPr/>
        </p:nvSpPr>
        <p:spPr>
          <a:xfrm>
            <a:off x="214649" y="113513"/>
            <a:ext cx="882486" cy="2769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Entity page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B49B81-5768-AB42-8DA6-2E7D8129B615}"/>
              </a:ext>
            </a:extLst>
          </p:cNvPr>
          <p:cNvSpPr txBox="1"/>
          <p:nvPr/>
        </p:nvSpPr>
        <p:spPr>
          <a:xfrm>
            <a:off x="9043054" y="2644170"/>
            <a:ext cx="1674369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Please follow the order:</a:t>
            </a:r>
          </a:p>
          <a:p>
            <a:r>
              <a:rPr lang="en-US" sz="1200" dirty="0"/>
              <a:t>Website</a:t>
            </a:r>
          </a:p>
          <a:p>
            <a:r>
              <a:rPr lang="en-US" sz="1200" dirty="0"/>
              <a:t>Email</a:t>
            </a:r>
          </a:p>
          <a:p>
            <a:r>
              <a:rPr lang="en-US" sz="1200" dirty="0"/>
              <a:t>Tele</a:t>
            </a:r>
          </a:p>
          <a:p>
            <a:r>
              <a:rPr lang="en-US" sz="1200" dirty="0"/>
              <a:t>Address</a:t>
            </a:r>
          </a:p>
          <a:p>
            <a:r>
              <a:rPr lang="en-US" sz="1200" dirty="0"/>
              <a:t>Design Experience</a:t>
            </a:r>
          </a:p>
          <a:p>
            <a:r>
              <a:rPr lang="en-US" sz="1200" dirty="0"/>
              <a:t>Client profile</a:t>
            </a:r>
          </a:p>
          <a:p>
            <a:r>
              <a:rPr lang="en-US" sz="1200" dirty="0"/>
              <a:t>Award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AD4ADF-4B20-5846-A778-D1E3203965B7}"/>
              </a:ext>
            </a:extLst>
          </p:cNvPr>
          <p:cNvSpPr txBox="1"/>
          <p:nvPr/>
        </p:nvSpPr>
        <p:spPr>
          <a:xfrm>
            <a:off x="3640099" y="1395473"/>
            <a:ext cx="279365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We may add some more, will update later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827F81-F082-EE4C-8077-87E7F2399319}"/>
              </a:ext>
            </a:extLst>
          </p:cNvPr>
          <p:cNvSpPr txBox="1"/>
          <p:nvPr/>
        </p:nvSpPr>
        <p:spPr>
          <a:xfrm>
            <a:off x="3640099" y="1736471"/>
            <a:ext cx="391934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If a company does not have e.g. FB, this icon will not appear</a:t>
            </a:r>
          </a:p>
        </p:txBody>
      </p:sp>
    </p:spTree>
    <p:extLst>
      <p:ext uri="{BB962C8B-B14F-4D97-AF65-F5344CB8AC3E}">
        <p14:creationId xmlns:p14="http://schemas.microsoft.com/office/powerpoint/2010/main" val="3897343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7FE0BC-0CA8-214E-815C-C8A43999B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083" y="0"/>
            <a:ext cx="580383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032D0F-192C-B044-8A1A-1350641B78DA}"/>
              </a:ext>
            </a:extLst>
          </p:cNvPr>
          <p:cNvSpPr txBox="1"/>
          <p:nvPr/>
        </p:nvSpPr>
        <p:spPr>
          <a:xfrm>
            <a:off x="214649" y="113513"/>
            <a:ext cx="1218539" cy="2769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Forgot Password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A77287-2F04-4B42-8D7D-44A86A71ECD4}"/>
              </a:ext>
            </a:extLst>
          </p:cNvPr>
          <p:cNvSpPr txBox="1"/>
          <p:nvPr/>
        </p:nvSpPr>
        <p:spPr>
          <a:xfrm>
            <a:off x="7032228" y="5362789"/>
            <a:ext cx="2217658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A bit odd to have red for tele no.</a:t>
            </a:r>
          </a:p>
        </p:txBody>
      </p:sp>
    </p:spTree>
    <p:extLst>
      <p:ext uri="{BB962C8B-B14F-4D97-AF65-F5344CB8AC3E}">
        <p14:creationId xmlns:p14="http://schemas.microsoft.com/office/powerpoint/2010/main" val="3994046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727AF4-D8BD-2241-939B-56AFBC7C9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485" y="0"/>
            <a:ext cx="918302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4157E6-36E2-384F-B91F-5B946C237ECA}"/>
              </a:ext>
            </a:extLst>
          </p:cNvPr>
          <p:cNvSpPr txBox="1"/>
          <p:nvPr/>
        </p:nvSpPr>
        <p:spPr>
          <a:xfrm>
            <a:off x="214649" y="113513"/>
            <a:ext cx="511166" cy="2769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Form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469FD7-8D28-0F41-A27F-672DDBE4B463}"/>
              </a:ext>
            </a:extLst>
          </p:cNvPr>
          <p:cNvSpPr txBox="1"/>
          <p:nvPr/>
        </p:nvSpPr>
        <p:spPr>
          <a:xfrm>
            <a:off x="4439606" y="1919973"/>
            <a:ext cx="246093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Please bold the title for easy reading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65BBFA5-55A3-D44F-80DF-6FA6239BD829}"/>
              </a:ext>
            </a:extLst>
          </p:cNvPr>
          <p:cNvCxnSpPr>
            <a:cxnSpLocks/>
          </p:cNvCxnSpPr>
          <p:nvPr/>
        </p:nvCxnSpPr>
        <p:spPr>
          <a:xfrm flipH="1">
            <a:off x="3784489" y="2058473"/>
            <a:ext cx="6551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CF539B1-3809-8E40-B903-46F67A040711}"/>
              </a:ext>
            </a:extLst>
          </p:cNvPr>
          <p:cNvSpPr txBox="1"/>
          <p:nvPr/>
        </p:nvSpPr>
        <p:spPr>
          <a:xfrm>
            <a:off x="5019709" y="6334656"/>
            <a:ext cx="3166188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You may add a thin red line to separate sections</a:t>
            </a:r>
          </a:p>
        </p:txBody>
      </p:sp>
    </p:spTree>
    <p:extLst>
      <p:ext uri="{BB962C8B-B14F-4D97-AF65-F5344CB8AC3E}">
        <p14:creationId xmlns:p14="http://schemas.microsoft.com/office/powerpoint/2010/main" val="1865691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243846-3518-D248-ADC3-386304CC8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1512"/>
            <a:ext cx="12192000" cy="2914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D0D971-A24C-9A4E-ABBA-A083BD1052A0}"/>
              </a:ext>
            </a:extLst>
          </p:cNvPr>
          <p:cNvSpPr txBox="1"/>
          <p:nvPr/>
        </p:nvSpPr>
        <p:spPr>
          <a:xfrm>
            <a:off x="214649" y="113513"/>
            <a:ext cx="511166" cy="2769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Form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BAF892-89E6-E84C-BD0B-F47B1446D42F}"/>
              </a:ext>
            </a:extLst>
          </p:cNvPr>
          <p:cNvSpPr txBox="1"/>
          <p:nvPr/>
        </p:nvSpPr>
        <p:spPr>
          <a:xfrm>
            <a:off x="4886973" y="3797934"/>
            <a:ext cx="1516377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Please take out video</a:t>
            </a:r>
          </a:p>
        </p:txBody>
      </p:sp>
    </p:spTree>
    <p:extLst>
      <p:ext uri="{BB962C8B-B14F-4D97-AF65-F5344CB8AC3E}">
        <p14:creationId xmlns:p14="http://schemas.microsoft.com/office/powerpoint/2010/main" val="3204614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B599C3-6364-6641-96D7-256E5153BD99}"/>
              </a:ext>
            </a:extLst>
          </p:cNvPr>
          <p:cNvSpPr txBox="1"/>
          <p:nvPr/>
        </p:nvSpPr>
        <p:spPr>
          <a:xfrm>
            <a:off x="214649" y="113513"/>
            <a:ext cx="511166" cy="2769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Form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AC290F-264F-B846-9D6B-268BCC0E8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461" y="0"/>
            <a:ext cx="10199077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07BFA0-3F67-BE4A-B4E2-B28BF74187F8}"/>
              </a:ext>
            </a:extLst>
          </p:cNvPr>
          <p:cNvSpPr txBox="1"/>
          <p:nvPr/>
        </p:nvSpPr>
        <p:spPr>
          <a:xfrm>
            <a:off x="3323644" y="113513"/>
            <a:ext cx="432336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Please allow the user to choose whether they have any DFA award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D8A034-0569-0940-B729-E7C6EDDBB2B3}"/>
              </a:ext>
            </a:extLst>
          </p:cNvPr>
          <p:cNvSpPr txBox="1"/>
          <p:nvPr/>
        </p:nvSpPr>
        <p:spPr>
          <a:xfrm>
            <a:off x="751401" y="1283551"/>
            <a:ext cx="257224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Only show after users have DFA award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D582C0-4E92-A04D-9836-0C91D153D50A}"/>
              </a:ext>
            </a:extLst>
          </p:cNvPr>
          <p:cNvSpPr txBox="1"/>
          <p:nvPr/>
        </p:nvSpPr>
        <p:spPr>
          <a:xfrm>
            <a:off x="4576150" y="1283551"/>
            <a:ext cx="579934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Only show after users select a DFA award, all options in a row together with year obtained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DC713D-34FF-0E46-AC2B-D0286F947C93}"/>
              </a:ext>
            </a:extLst>
          </p:cNvPr>
          <p:cNvSpPr txBox="1"/>
          <p:nvPr/>
        </p:nvSpPr>
        <p:spPr>
          <a:xfrm>
            <a:off x="3579283" y="3599049"/>
            <a:ext cx="451636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Please allow the user to choose whether they have any other awards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2E92A2-B627-EA44-B3D3-F8172B76A3D7}"/>
              </a:ext>
            </a:extLst>
          </p:cNvPr>
          <p:cNvSpPr txBox="1"/>
          <p:nvPr/>
        </p:nvSpPr>
        <p:spPr>
          <a:xfrm>
            <a:off x="1213517" y="4076980"/>
            <a:ext cx="2782878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Only show 1 after users have other award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DE9425-3937-0D49-AC68-654926684DB8}"/>
              </a:ext>
            </a:extLst>
          </p:cNvPr>
          <p:cNvSpPr txBox="1"/>
          <p:nvPr/>
        </p:nvSpPr>
        <p:spPr>
          <a:xfrm>
            <a:off x="1213517" y="4474780"/>
            <a:ext cx="3368999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add a + button for user to input more than 1 award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026F15-C6BD-214B-B681-08A06316932C}"/>
              </a:ext>
            </a:extLst>
          </p:cNvPr>
          <p:cNvSpPr txBox="1"/>
          <p:nvPr/>
        </p:nvSpPr>
        <p:spPr>
          <a:xfrm>
            <a:off x="9059861" y="5491462"/>
            <a:ext cx="313213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For entity created (user make changes only),</a:t>
            </a:r>
          </a:p>
          <a:p>
            <a:r>
              <a:rPr lang="en-US" sz="1200" dirty="0"/>
              <a:t>the text on button should be “Submit Changes”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7385E9-12DF-754C-B2AD-4A2EF63FF896}"/>
              </a:ext>
            </a:extLst>
          </p:cNvPr>
          <p:cNvSpPr txBox="1"/>
          <p:nvPr/>
        </p:nvSpPr>
        <p:spPr>
          <a:xfrm>
            <a:off x="2785155" y="5485414"/>
            <a:ext cx="610462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For new user, after they submit the form, their status is pending</a:t>
            </a:r>
          </a:p>
          <a:p>
            <a:r>
              <a:rPr lang="en-US" sz="1200" dirty="0"/>
              <a:t>for approval and the entity page will not show on design directory.</a:t>
            </a:r>
          </a:p>
          <a:p>
            <a:r>
              <a:rPr lang="en-US" sz="1200" dirty="0"/>
              <a:t>But for existing user who make changes only, even if they are in pending</a:t>
            </a:r>
          </a:p>
          <a:p>
            <a:r>
              <a:rPr lang="en-US" sz="1200" dirty="0"/>
              <a:t>for approval, their entity page will continue showing on design directory (with existing content)</a:t>
            </a:r>
          </a:p>
          <a:p>
            <a:r>
              <a:rPr lang="en-US" sz="1200" dirty="0"/>
              <a:t>Only when HKDC approved the changes, the new update will appear on their page.</a:t>
            </a:r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74915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29E85C-A3FA-404C-8289-91D1246F7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4702"/>
            <a:ext cx="12192000" cy="27885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A19C88-C2C3-C44A-86DC-3BC49DC07D9D}"/>
              </a:ext>
            </a:extLst>
          </p:cNvPr>
          <p:cNvSpPr txBox="1"/>
          <p:nvPr/>
        </p:nvSpPr>
        <p:spPr>
          <a:xfrm>
            <a:off x="214649" y="113513"/>
            <a:ext cx="468398" cy="2769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CMS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840B8F-21FD-F942-88FE-1B9A39BD4730}"/>
              </a:ext>
            </a:extLst>
          </p:cNvPr>
          <p:cNvSpPr txBox="1"/>
          <p:nvPr/>
        </p:nvSpPr>
        <p:spPr>
          <a:xfrm>
            <a:off x="4356030" y="2618063"/>
            <a:ext cx="274825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Please allow to search by company name</a:t>
            </a:r>
          </a:p>
        </p:txBody>
      </p:sp>
    </p:spTree>
    <p:extLst>
      <p:ext uri="{BB962C8B-B14F-4D97-AF65-F5344CB8AC3E}">
        <p14:creationId xmlns:p14="http://schemas.microsoft.com/office/powerpoint/2010/main" val="4136410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468</Words>
  <Application>Microsoft Macintosh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Lara Cheung</dc:creator>
  <cp:lastModifiedBy>Lara Cheung</cp:lastModifiedBy>
  <cp:revision>6</cp:revision>
  <dcterms:created xsi:type="dcterms:W3CDTF">2019-11-22T08:27:10Z</dcterms:created>
  <dcterms:modified xsi:type="dcterms:W3CDTF">2019-11-22T09:19:27Z</dcterms:modified>
</cp:coreProperties>
</file>